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395" r:id="rId2"/>
    <p:sldId id="314" r:id="rId3"/>
    <p:sldId id="311" r:id="rId4"/>
    <p:sldId id="140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1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049"/>
    <a:srgbClr val="2B265F"/>
    <a:srgbClr val="41638F"/>
    <a:srgbClr val="0066FF"/>
    <a:srgbClr val="C96E31"/>
    <a:srgbClr val="DAA62A"/>
    <a:srgbClr val="FFFFE7"/>
    <a:srgbClr val="98C3CA"/>
    <a:srgbClr val="DF8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18"/>
  </p:normalViewPr>
  <p:slideViewPr>
    <p:cSldViewPr snapToGrid="0" snapToObjects="1" showGuides="1">
      <p:cViewPr>
        <p:scale>
          <a:sx n="110" d="100"/>
          <a:sy n="110" d="100"/>
        </p:scale>
        <p:origin x="594" y="78"/>
      </p:cViewPr>
      <p:guideLst>
        <p:guide orient="horz" pos="2115"/>
        <p:guide pos="1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2B1BF71-7749-4D82-B8FF-059FF25E90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80B5E6-EFB7-4E66-8479-79C2E40EC6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C6700-7637-45B4-A84A-68E1E5E2CAD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C5D1B8-41A4-425C-B6E2-654405E110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60FC5B-4A32-43FA-BCA1-9B609107E7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E254-9CC8-4D36-A5FA-DBF02B8789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D3A2-F86E-2542-8B28-8264EED493CF}" type="datetimeFigureOut">
              <a:rPr lang="fr-FR" smtClean="0"/>
              <a:t>05/07/2024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88D3-5BE0-E042-8A85-A412DCB0D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4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24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51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50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74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93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CF7BE-6B2E-4117-9BA6-CBE96E1EE483}"/>
              </a:ext>
            </a:extLst>
          </p:cNvPr>
          <p:cNvSpPr/>
          <p:nvPr userDrawn="1"/>
        </p:nvSpPr>
        <p:spPr>
          <a:xfrm>
            <a:off x="-1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1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72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19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fld id="{C8068D36-22C1-9A40-A1E2-E0605362A51E}" type="datetimeFigureOut">
              <a:rPr lang="fr-FR" smtClean="0"/>
              <a:pPr/>
              <a:t>05/07/2024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fld id="{BEA37F2E-EFB9-214D-A347-27955E82FA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8B128A-75EC-4977-A800-D2D60642B27B}"/>
              </a:ext>
            </a:extLst>
          </p:cNvPr>
          <p:cNvSpPr/>
          <p:nvPr userDrawn="1"/>
        </p:nvSpPr>
        <p:spPr>
          <a:xfrm>
            <a:off x="-1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marL="360000" algn="l" defTabSz="457200" rtl="0" eaLnBrk="1" latinLnBrk="0" hangingPunct="1">
        <a:spcBef>
          <a:spcPct val="0"/>
        </a:spcBef>
        <a:buNone/>
        <a:defRPr lang="fr-FR" sz="2000" b="1" kern="1200" spc="150" dirty="0">
          <a:ln w="11430"/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BruceOldStyle B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BruceOldStyle B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BruceOldStyle B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ruceOldStyle B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ruceOldStyle B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61604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1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11" name="Source">
            <a:extLst>
              <a:ext uri="{FF2B5EF4-FFF2-40B4-BE49-F238E27FC236}">
                <a16:creationId xmlns:a16="http://schemas.microsoft.com/office/drawing/2014/main" id="{E5B39072-9FEE-4B2C-BDE5-7E5B1EB430B8}"/>
              </a:ext>
            </a:extLst>
          </p:cNvPr>
          <p:cNvSpPr>
            <a:spLocks noGrp="1"/>
          </p:cNvSpPr>
          <p:nvPr/>
        </p:nvSpPr>
        <p:spPr bwMode="auto">
          <a:xfrm>
            <a:off x="816181" y="1394819"/>
            <a:ext cx="10769267" cy="405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This WEEM resume will be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saved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in our internal database and sent to the client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with your approval 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your profile is selected by our Staffing team for an assignment you are interested in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The content of your resume is also analyzed by our Staffing team to offer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relevant projects 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consultants, so the more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exhaustive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your resume is, the more chances you have to be pre-selected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Of course, you may have to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simplify or customize 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this exhaustive version before sending it to the client, depending on the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type of projects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latin typeface="+mn-lt"/>
                <a:cs typeface="Arial" panose="020B0604020202020204" pitchFamily="34" charset="0"/>
              </a:rPr>
              <a:t>IMPORTANT :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Following the format 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of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this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WEEM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Resume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template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is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mandatory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in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order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to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send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homogeneous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WEEM profiles to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our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clients;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therefore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please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do not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unlock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boxes or change content type, do not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modify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font type, do not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add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any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logo,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pictures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or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graphics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other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than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your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profile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picture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(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optional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) in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this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document </a:t>
            </a:r>
            <a:endParaRPr lang="fr-FR" sz="1400" dirty="0">
              <a:solidFill>
                <a:srgbClr val="00B0F0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Save it in a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PowerPoint PPT format only </a:t>
            </a:r>
            <a:r>
              <a:rPr lang="en-US" sz="1400" dirty="0">
                <a:latin typeface="+mn-lt"/>
                <a:cs typeface="Arial" panose="020B0604020202020204" pitchFamily="34" charset="0"/>
              </a:rPr>
              <a:t>(PDF not accepted) with your name in this title format : CV WEEM – First name LAST NAME - En.ppt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Write your first and last names at the top of each page of the document in place of the generic title "First Name Last NAME“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Pages 2+ detail the content of your projects (freelance or consultant) and projects (salaried, corporate operational role)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You can add additional pages similar to page 2 if your seniority and the number of assignments/projects you have completed require it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Thank you in advance for your rigor and your reactivity in filling out this document !</a:t>
            </a:r>
            <a:endParaRPr lang="fr-FR"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Source">
            <a:extLst>
              <a:ext uri="{FF2B5EF4-FFF2-40B4-BE49-F238E27FC236}">
                <a16:creationId xmlns:a16="http://schemas.microsoft.com/office/drawing/2014/main" id="{ED6FFD9C-D36E-4587-8818-A5ADE1498CA2}"/>
              </a:ext>
            </a:extLst>
          </p:cNvPr>
          <p:cNvSpPr>
            <a:spLocks noGrp="1"/>
          </p:cNvSpPr>
          <p:nvPr/>
        </p:nvSpPr>
        <p:spPr bwMode="auto">
          <a:xfrm>
            <a:off x="6815470" y="108167"/>
            <a:ext cx="5147931" cy="57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2800" b="1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Your</a:t>
            </a:r>
            <a:r>
              <a:rPr lang="fr-F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WEEM </a:t>
            </a:r>
            <a:r>
              <a:rPr lang="fr-FR" sz="2800" b="1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Resume</a:t>
            </a:r>
            <a:r>
              <a:rPr lang="fr-F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 Guidelines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AAC25C6-123D-CD52-68DB-000FD5941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64E100B-E13D-1BEA-07E8-ECDDBB8DEFE5}"/>
              </a:ext>
            </a:extLst>
          </p:cNvPr>
          <p:cNvSpPr/>
          <p:nvPr/>
        </p:nvSpPr>
        <p:spPr>
          <a:xfrm>
            <a:off x="2389900" y="162050"/>
            <a:ext cx="3133076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This document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is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both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a tutorial AND the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template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you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must use. Once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you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have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filled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out the document,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please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delete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this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page 1 and all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blue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boxes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with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comments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such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as </a:t>
            </a:r>
            <a:r>
              <a:rPr lang="fr-FR" sz="1050" dirty="0" err="1">
                <a:solidFill>
                  <a:prstClr val="black"/>
                </a:solidFill>
                <a:cs typeface="Arial" panose="020B0604020202020204" pitchFamily="34" charset="0"/>
              </a:rPr>
              <a:t>this</a:t>
            </a: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 one in all pages</a:t>
            </a:r>
            <a:endParaRPr lang="fr-FR" sz="105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1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7D756FF-70C8-4703-A31B-63E85E60BA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949" y="1654139"/>
            <a:ext cx="3892097" cy="4610187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lvl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WORK EXPERIENCE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Since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 YYYY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Independent consultant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member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 of the WEEM Community</a:t>
            </a: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YYYY-YYYY : 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Company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name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Title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prstClr val="black"/>
              </a:buClr>
              <a:buFontTx/>
              <a:buChar char="-"/>
            </a:pPr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YYYY-YYYY : 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Company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name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Title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prstClr val="black"/>
              </a:buClr>
            </a:pPr>
            <a:endParaRPr lang="fr-FR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prstClr val="black"/>
              </a:buClr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Source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29920" y="920280"/>
            <a:ext cx="4436536" cy="67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(Age)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xx </a:t>
            </a:r>
            <a:r>
              <a:rPr lang="fr-FR" sz="1400" b="1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years</a:t>
            </a: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of </a:t>
            </a:r>
            <a:r>
              <a:rPr lang="fr-FR" sz="1400" b="1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professional</a:t>
            </a: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experience</a:t>
            </a:r>
            <a:endParaRPr lang="fr-FR" sz="14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16186" y="1654138"/>
            <a:ext cx="4861494" cy="1010684"/>
          </a:xfrm>
          <a:prstGeom prst="rect">
            <a:avLst/>
          </a:prstGeom>
          <a:solidFill>
            <a:schemeClr val="bg1">
              <a:alpha val="16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marL="261938" lvl="0" indent="-261938"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TRAINING</a:t>
            </a:r>
            <a:endParaRPr lang="fr-FR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61938" lvl="0" indent="-261938" defTabSz="4572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YYYY-YYYY : Main </a:t>
            </a: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Diplomas-Schools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 / Certifications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4AA2B4-13FA-48E2-ABD4-EB3E2FBAD3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1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First </a:t>
            </a:r>
            <a:r>
              <a:rPr lang="fr-FR" sz="2400" b="1" spc="150" dirty="0" err="1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name</a:t>
            </a:r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 LAST NAME</a:t>
            </a:r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5FBC2D6B-E6D2-4992-99AF-4425D93D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2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AB0043F-F9FD-45FD-8020-AD41AF7A20E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6186" y="4367661"/>
            <a:ext cx="4861494" cy="1906093"/>
            <a:chOff x="4597466" y="4367661"/>
            <a:chExt cx="4556693" cy="1906093"/>
          </a:xfrm>
        </p:grpSpPr>
        <p:sp>
          <p:nvSpPr>
            <p:cNvPr id="46" name="Rectangle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7466" y="4367661"/>
              <a:ext cx="4556693" cy="1906093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108000" tIns="45720" rIns="72000" bIns="45720" rtlCol="0" anchor="t"/>
            <a:lstStyle/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r>
                <a:rPr lang="fr-FR" sz="1400" b="1" dirty="0">
                  <a:solidFill>
                    <a:schemeClr val="tx2"/>
                  </a:solidFill>
                  <a:cs typeface="Arial" panose="020B0604020202020204" pitchFamily="34" charset="0"/>
                </a:rPr>
                <a:t>EXPERTISES</a:t>
              </a:r>
              <a:endParaRPr lang="fr-FR" sz="1400" dirty="0">
                <a:solidFill>
                  <a:schemeClr val="tx2"/>
                </a:solidFill>
                <a:cs typeface="Arial" panose="020B0604020202020204" pitchFamily="34" charset="0"/>
              </a:endParaRPr>
            </a:p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7" name="ZoneTexte 46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69865" y="4639130"/>
              <a:ext cx="2284294" cy="33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CE6B3798-CC84-4F17-A55E-72BA30C6AAF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742" y="4639130"/>
              <a:ext cx="2233124" cy="6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cs typeface="Arial" panose="020B0604020202020204" pitchFamily="34" charset="0"/>
                </a:rPr>
                <a:t>Xxx</a:t>
              </a:r>
            </a:p>
            <a:p>
              <a:pPr marL="261938" indent="-261938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endParaRPr lang="fr-FR" sz="14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EA9EC9EA-C4DB-40E4-832A-BCCA56F8A59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6186" y="2767893"/>
            <a:ext cx="4861494" cy="1474569"/>
            <a:chOff x="4617055" y="2981501"/>
            <a:chExt cx="4556693" cy="1290097"/>
          </a:xfrm>
        </p:grpSpPr>
        <p:sp>
          <p:nvSpPr>
            <p:cNvPr id="44" name="Rectangle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7055" y="2981501"/>
              <a:ext cx="4556693" cy="1290097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108000" tIns="45720" rIns="72000" bIns="45720" rtlCol="0" anchor="t"/>
            <a:lstStyle/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r>
                <a:rPr lang="fr-FR" sz="1400" b="1" dirty="0">
                  <a:solidFill>
                    <a:schemeClr val="tx2"/>
                  </a:solidFill>
                  <a:cs typeface="Arial" panose="020B0604020202020204" pitchFamily="34" charset="0"/>
                </a:rPr>
                <a:t>SECTORS</a:t>
              </a:r>
            </a:p>
          </p:txBody>
        </p:sp>
        <p:sp>
          <p:nvSpPr>
            <p:cNvPr id="45" name="ZoneTexte 4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69865" y="3269139"/>
              <a:ext cx="2284294" cy="291881"/>
            </a:xfrm>
            <a:prstGeom prst="rect">
              <a:avLst/>
            </a:prstGeom>
            <a:noFill/>
          </p:spPr>
          <p:txBody>
            <a:bodyPr wrap="square" lIns="108000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7CD44EA3-E526-436E-A511-1F2DAD96BE2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742" y="3269139"/>
              <a:ext cx="2233123" cy="585389"/>
            </a:xfrm>
            <a:prstGeom prst="rect">
              <a:avLst/>
            </a:prstGeom>
            <a:noFill/>
          </p:spPr>
          <p:txBody>
            <a:bodyPr wrap="square" lIns="108000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A333E4F-C696-44A5-A6AC-A9DFCD2F56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50334" y="1654138"/>
            <a:ext cx="2284294" cy="4610187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SOFT SKILLS</a:t>
            </a:r>
            <a:endParaRPr lang="fr-FR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61938" indent="-261938" defTabSz="457200">
              <a:lnSpc>
                <a:spcPct val="120000"/>
              </a:lnSpc>
              <a:spcBef>
                <a:spcPts val="600"/>
              </a:spcBef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457200">
              <a:lnSpc>
                <a:spcPct val="120000"/>
              </a:lnSpc>
              <a:spcBef>
                <a:spcPts val="600"/>
              </a:spcBef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EBF42-F525-4C7E-9384-F0C6273DF9E6}"/>
              </a:ext>
            </a:extLst>
          </p:cNvPr>
          <p:cNvSpPr/>
          <p:nvPr/>
        </p:nvSpPr>
        <p:spPr>
          <a:xfrm>
            <a:off x="10546080" y="304800"/>
            <a:ext cx="1288548" cy="11347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Picture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601003-3697-4A27-A698-508B5B6D17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2164858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1270F5-BE03-46B3-AADA-0BCE41768D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3506820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08594C-0281-4620-8AD9-99585FAADD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2835839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57B9F7-D148-B547-E6E0-D8651D36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:a16="http://schemas.microsoft.com/office/drawing/2014/main" id="{5EB48E02-3CA9-8176-9C30-02CDD3516BA0}"/>
              </a:ext>
            </a:extLst>
          </p:cNvPr>
          <p:cNvGrpSpPr/>
          <p:nvPr/>
        </p:nvGrpSpPr>
        <p:grpSpPr>
          <a:xfrm>
            <a:off x="1334721" y="162050"/>
            <a:ext cx="3118861" cy="1110184"/>
            <a:chOff x="1439228" y="162050"/>
            <a:chExt cx="3118861" cy="11101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82FA9CC-5998-CFDA-9805-695333F6AE2C}"/>
                </a:ext>
              </a:extLst>
            </p:cNvPr>
            <p:cNvSpPr/>
            <p:nvPr/>
          </p:nvSpPr>
          <p:spPr>
            <a:xfrm>
              <a:off x="2389900" y="162050"/>
              <a:ext cx="2168189" cy="9807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en-US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Indicate your seniority : age (optional) and number of years of professional experience (total of salaried and freelance experience)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E6CC5BBA-CDC0-BAED-FB47-72E8017FBDC4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 flipH="1">
              <a:off x="1439228" y="652422"/>
              <a:ext cx="950672" cy="61981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3B143DDD-2147-F805-AF5F-7C442AA85BC9}"/>
              </a:ext>
            </a:extLst>
          </p:cNvPr>
          <p:cNvGrpSpPr/>
          <p:nvPr/>
        </p:nvGrpSpPr>
        <p:grpSpPr>
          <a:xfrm>
            <a:off x="3841874" y="1099855"/>
            <a:ext cx="3602504" cy="1000646"/>
            <a:chOff x="3841874" y="1230490"/>
            <a:chExt cx="3602504" cy="100064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C6E383-74AC-7FE5-7473-7CB7A74386AE}"/>
                </a:ext>
              </a:extLst>
            </p:cNvPr>
            <p:cNvSpPr/>
            <p:nvPr/>
          </p:nvSpPr>
          <p:spPr>
            <a:xfrm>
              <a:off x="4790425" y="1230490"/>
              <a:ext cx="2653953" cy="495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Indicate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whether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you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have been freelance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within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various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structures</a:t>
              </a:r>
            </a:p>
          </p:txBody>
        </p:sp>
        <p:cxnSp>
          <p:nvCxnSpPr>
            <p:cNvPr id="9" name="Connecteur droit avec flèche 8">
              <a:extLst>
                <a:ext uri="{FF2B5EF4-FFF2-40B4-BE49-F238E27FC236}">
                  <a16:creationId xmlns:a16="http://schemas.microsoft.com/office/drawing/2014/main" id="{F1FE220D-907B-2F7B-D6AC-AC849A2823B1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3841874" y="1478424"/>
              <a:ext cx="948551" cy="75271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8E271C9A-C3E5-462A-F840-4CFB8B0AEDEC}"/>
              </a:ext>
            </a:extLst>
          </p:cNvPr>
          <p:cNvGrpSpPr/>
          <p:nvPr/>
        </p:nvGrpSpPr>
        <p:grpSpPr>
          <a:xfrm>
            <a:off x="7919478" y="707016"/>
            <a:ext cx="2867329" cy="577082"/>
            <a:chOff x="8032691" y="707016"/>
            <a:chExt cx="2867329" cy="5770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420546-88C6-C8E6-7C55-A6A5838B8A8F}"/>
                </a:ext>
              </a:extLst>
            </p:cNvPr>
            <p:cNvSpPr/>
            <p:nvPr/>
          </p:nvSpPr>
          <p:spPr>
            <a:xfrm>
              <a:off x="8032691" y="707016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Insert a picture (optional) in a professional format</a:t>
              </a:r>
              <a:endPara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CF97D755-4BC7-506E-10CE-50864869CC38}"/>
                </a:ext>
              </a:extLst>
            </p:cNvPr>
            <p:cNvCxnSpPr>
              <a:stCxn id="10" idx="3"/>
            </p:cNvCxnSpPr>
            <p:nvPr/>
          </p:nvCxnSpPr>
          <p:spPr>
            <a:xfrm flipV="1">
              <a:off x="9949348" y="995165"/>
              <a:ext cx="950672" cy="3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AF7EC2E-8E66-0CFF-8C59-50186571EC59}"/>
              </a:ext>
            </a:extLst>
          </p:cNvPr>
          <p:cNvSpPr/>
          <p:nvPr/>
        </p:nvSpPr>
        <p:spPr>
          <a:xfrm>
            <a:off x="580450" y="5467060"/>
            <a:ext cx="3415478" cy="752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050" dirty="0">
                <a:solidFill>
                  <a:prstClr val="black"/>
                </a:solidFill>
                <a:cs typeface="Arial" panose="020B0604020202020204" pitchFamily="34" charset="0"/>
              </a:rPr>
              <a:t>Do not detail your job description here to remain concise, your role and responsibilities will be specified in next pages</a:t>
            </a:r>
            <a:endParaRPr lang="fr-FR" sz="105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E7253EF9-A7BD-2E52-BF14-782FF48C1B75}"/>
              </a:ext>
            </a:extLst>
          </p:cNvPr>
          <p:cNvGrpSpPr/>
          <p:nvPr/>
        </p:nvGrpSpPr>
        <p:grpSpPr>
          <a:xfrm>
            <a:off x="6096000" y="2351222"/>
            <a:ext cx="3281680" cy="1077778"/>
            <a:chOff x="6096000" y="2351222"/>
            <a:chExt cx="3281680" cy="107777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16AFDE-73C2-FE10-AF5D-6EEBFEBFF079}"/>
                </a:ext>
              </a:extLst>
            </p:cNvPr>
            <p:cNvSpPr/>
            <p:nvPr/>
          </p:nvSpPr>
          <p:spPr>
            <a:xfrm>
              <a:off x="7226762" y="2351222"/>
              <a:ext cx="2150918" cy="71270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Indicate the sectors of activity most representative of your experience and wishes</a:t>
              </a:r>
              <a:endPara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8697B870-25F2-E556-DB61-A8AB7F6D85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916936"/>
              <a:ext cx="1130762" cy="5120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9D4443BC-141D-D12F-94AF-D8ECEA0E658B}"/>
              </a:ext>
            </a:extLst>
          </p:cNvPr>
          <p:cNvGrpSpPr/>
          <p:nvPr/>
        </p:nvGrpSpPr>
        <p:grpSpPr>
          <a:xfrm>
            <a:off x="10646554" y="1674966"/>
            <a:ext cx="1916657" cy="1470106"/>
            <a:chOff x="10646554" y="1674966"/>
            <a:chExt cx="1916657" cy="147010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922BE4-5C9D-D74C-6463-3F8BB571EE36}"/>
                </a:ext>
              </a:extLst>
            </p:cNvPr>
            <p:cNvSpPr/>
            <p:nvPr/>
          </p:nvSpPr>
          <p:spPr>
            <a:xfrm>
              <a:off x="10646554" y="1674966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 Indicate 6 soft skills you wish to highlight for the client</a:t>
              </a:r>
              <a:endPara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63415D05-D80F-7FBA-2D30-51AC88DCE5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90006" y="2270076"/>
              <a:ext cx="267241" cy="8749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06655FBB-8BA2-C374-112B-3CAAC3247FE8}"/>
              </a:ext>
            </a:extLst>
          </p:cNvPr>
          <p:cNvGrpSpPr/>
          <p:nvPr/>
        </p:nvGrpSpPr>
        <p:grpSpPr>
          <a:xfrm>
            <a:off x="6096000" y="4242462"/>
            <a:ext cx="3281680" cy="1077778"/>
            <a:chOff x="6096000" y="4242462"/>
            <a:chExt cx="3281680" cy="107777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9BE9E1-9107-B194-F1B7-2BE767CC394E}"/>
                </a:ext>
              </a:extLst>
            </p:cNvPr>
            <p:cNvSpPr/>
            <p:nvPr/>
          </p:nvSpPr>
          <p:spPr>
            <a:xfrm>
              <a:off x="7226762" y="4242462"/>
              <a:ext cx="2150918" cy="71270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Indicate the </a:t>
              </a:r>
              <a:r>
                <a:rPr lang="en-US" sz="1050" dirty="0" err="1">
                  <a:solidFill>
                    <a:prstClr val="black"/>
                  </a:solidFill>
                  <a:cs typeface="Arial" panose="020B0604020202020204" pitchFamily="34" charset="0"/>
                </a:rPr>
                <a:t>expertises</a:t>
              </a:r>
              <a:r>
                <a:rPr lang="en-US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 most representative of your experience and wishes</a:t>
              </a:r>
              <a:endPara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6B54B246-A770-37A1-DCC6-B37E0563E7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4808176"/>
              <a:ext cx="1130762" cy="5120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DD6EADF-BE31-42C4-684D-786AAC29B528}"/>
              </a:ext>
            </a:extLst>
          </p:cNvPr>
          <p:cNvSpPr/>
          <p:nvPr/>
        </p:nvSpPr>
        <p:spPr>
          <a:xfrm>
            <a:off x="9767921" y="4163683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0CB02F-52EB-0A1B-056B-8B84E4E2E96B}"/>
              </a:ext>
            </a:extLst>
          </p:cNvPr>
          <p:cNvSpPr/>
          <p:nvPr/>
        </p:nvSpPr>
        <p:spPr>
          <a:xfrm>
            <a:off x="9767921" y="5505645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675600-709F-C647-7462-CCAE5EBE647E}"/>
              </a:ext>
            </a:extLst>
          </p:cNvPr>
          <p:cNvSpPr/>
          <p:nvPr/>
        </p:nvSpPr>
        <p:spPr>
          <a:xfrm>
            <a:off x="9767921" y="4834664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7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en-US" sz="1400" b="1" dirty="0">
                <a:solidFill>
                  <a:schemeClr val="tx2"/>
                </a:solidFill>
                <a:cs typeface="Arial" panose="020B0604020202020204" pitchFamily="34" charset="0"/>
              </a:rPr>
              <a:t>EXAMPLES OF MISSIONS CARRIED OUT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Project - client / 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industry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 (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length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description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First </a:t>
            </a:r>
            <a:r>
              <a:rPr lang="fr-FR" sz="2400" b="1" spc="150" dirty="0" err="1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name</a:t>
            </a:r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 LAST NAME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3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08912EE-0552-A77F-BC63-F13003DFA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46DB04F7-76A3-857A-E490-C96CBCCFB614}"/>
              </a:ext>
            </a:extLst>
          </p:cNvPr>
          <p:cNvGrpSpPr/>
          <p:nvPr/>
        </p:nvGrpSpPr>
        <p:grpSpPr>
          <a:xfrm>
            <a:off x="4390778" y="1832204"/>
            <a:ext cx="5545434" cy="980744"/>
            <a:chOff x="4390778" y="1832204"/>
            <a:chExt cx="5545434" cy="9807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7006EF5-9C7B-9ADB-7652-6ECCC8430A07}"/>
                </a:ext>
              </a:extLst>
            </p:cNvPr>
            <p:cNvSpPr/>
            <p:nvPr/>
          </p:nvSpPr>
          <p:spPr>
            <a:xfrm>
              <a:off x="7205472" y="1832204"/>
              <a:ext cx="2730740" cy="9807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en-US" sz="105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Group your projects/achievements by type of issue, industry, expertise used, according to the specificities of your career</a:t>
              </a:r>
            </a:p>
          </p:txBody>
        </p:sp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0215DF68-57B3-F919-65EB-EF566D3701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90778" y="2085221"/>
              <a:ext cx="2814694" cy="2373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FF6610D-D5DF-5EA4-D97B-4FF6BC14185A}"/>
              </a:ext>
            </a:extLst>
          </p:cNvPr>
          <p:cNvSpPr/>
          <p:nvPr/>
        </p:nvSpPr>
        <p:spPr>
          <a:xfrm>
            <a:off x="935052" y="5105775"/>
            <a:ext cx="3874691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The more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precise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describe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the actions and end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results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achieved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in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your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role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, the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easier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it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will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be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for the client to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identify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your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key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skills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and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competencies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demonstrated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in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your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career</a:t>
            </a:r>
            <a:endParaRPr lang="fr-FR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29FB1-604D-B7C6-4699-E12E998C7D31}"/>
              </a:ext>
            </a:extLst>
          </p:cNvPr>
          <p:cNvSpPr/>
          <p:nvPr/>
        </p:nvSpPr>
        <p:spPr>
          <a:xfrm>
            <a:off x="1848853" y="51694"/>
            <a:ext cx="2414015" cy="8007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en-US" sz="1050" dirty="0">
                <a:solidFill>
                  <a:schemeClr val="tx1"/>
                </a:solidFill>
              </a:rPr>
              <a:t>Describe here the content of your assignments (freelance or consultant) and projects (salaried, operational role) carried out throughout your career</a:t>
            </a:r>
            <a:endParaRPr lang="fr-FR" sz="105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4A2E3C2-ED49-820A-1944-833A3F3272DE}"/>
              </a:ext>
            </a:extLst>
          </p:cNvPr>
          <p:cNvGrpSpPr/>
          <p:nvPr/>
        </p:nvGrpSpPr>
        <p:grpSpPr>
          <a:xfrm>
            <a:off x="7886067" y="85059"/>
            <a:ext cx="3008473" cy="577082"/>
            <a:chOff x="7886067" y="85059"/>
            <a:chExt cx="3008473" cy="5770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0A5143-9D6A-2269-CD58-0A66F99442F0}"/>
                </a:ext>
              </a:extLst>
            </p:cNvPr>
            <p:cNvSpPr/>
            <p:nvPr/>
          </p:nvSpPr>
          <p:spPr>
            <a:xfrm>
              <a:off x="8977883" y="85059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Do not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forget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to mention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your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first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name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and last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name</a:t>
              </a:r>
              <a:endPara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CA48848A-E4BA-AD82-0AD3-0C3C5C3CF4C8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7886067" y="373600"/>
              <a:ext cx="1091816" cy="1058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AE77164-4AA7-BEE4-DC50-797C02A4830B}"/>
              </a:ext>
            </a:extLst>
          </p:cNvPr>
          <p:cNvGrpSpPr/>
          <p:nvPr/>
        </p:nvGrpSpPr>
        <p:grpSpPr>
          <a:xfrm>
            <a:off x="3747983" y="2488126"/>
            <a:ext cx="6374523" cy="1685668"/>
            <a:chOff x="3747983" y="2488126"/>
            <a:chExt cx="6374523" cy="16856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84896D-0FDA-A241-BB26-AD58DF888350}"/>
                </a:ext>
              </a:extLst>
            </p:cNvPr>
            <p:cNvSpPr/>
            <p:nvPr/>
          </p:nvSpPr>
          <p:spPr>
            <a:xfrm>
              <a:off x="6562678" y="3432423"/>
              <a:ext cx="3559828" cy="7413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If possible, </a:t>
              </a:r>
              <a:r>
                <a:rPr lang="fr-FR" sz="105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indicate</a:t>
              </a: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company</a:t>
              </a: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names</a:t>
              </a: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 / clients of</a:t>
              </a:r>
            </a:p>
            <a:p>
              <a:pPr algn="ctr"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the </a:t>
              </a:r>
              <a:r>
                <a:rPr lang="fr-FR" sz="105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projects</a:t>
              </a: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you</a:t>
              </a: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fr-FR" sz="1050" dirty="0" err="1">
                  <a:solidFill>
                    <a:schemeClr val="tx1"/>
                  </a:solidFill>
                  <a:cs typeface="Arial" panose="020B0604020202020204" pitchFamily="34" charset="0"/>
                </a:rPr>
                <a:t>worked</a:t>
              </a:r>
              <a:r>
                <a:rPr lang="fr-FR" sz="1050" dirty="0">
                  <a:solidFill>
                    <a:schemeClr val="tx1"/>
                  </a:solidFill>
                  <a:cs typeface="Arial" panose="020B0604020202020204" pitchFamily="34" charset="0"/>
                </a:rPr>
                <a:t> on</a:t>
              </a:r>
              <a:endParaRPr lang="fr-FR" sz="105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371DF719-0423-AE9E-9565-78641FA91C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47983" y="2488126"/>
              <a:ext cx="2814694" cy="12426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82AE289-ED95-58DE-A7B9-11FB79135153}"/>
              </a:ext>
            </a:extLst>
          </p:cNvPr>
          <p:cNvSpPr/>
          <p:nvPr/>
        </p:nvSpPr>
        <p:spPr>
          <a:xfrm>
            <a:off x="6875604" y="5017455"/>
            <a:ext cx="3874691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It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is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important to highlight all relevant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achievements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illustrating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what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wish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do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work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on !</a:t>
            </a:r>
          </a:p>
        </p:txBody>
      </p:sp>
    </p:spTree>
    <p:extLst>
      <p:ext uri="{BB962C8B-B14F-4D97-AF65-F5344CB8AC3E}">
        <p14:creationId xmlns:p14="http://schemas.microsoft.com/office/powerpoint/2010/main" val="267849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en-US" sz="1400" b="1" dirty="0">
                <a:solidFill>
                  <a:schemeClr val="tx2"/>
                </a:solidFill>
                <a:cs typeface="Arial" panose="020B0604020202020204" pitchFamily="34" charset="0"/>
              </a:rPr>
              <a:t>EXAMPLES OF MISSIONS CARRIED OUT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Project - client / 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industry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 (</a:t>
            </a:r>
            <a:r>
              <a:rPr lang="fr-FR" sz="1400" b="1" dirty="0" err="1">
                <a:solidFill>
                  <a:prstClr val="black"/>
                </a:solidFill>
                <a:cs typeface="Arial" panose="020B0604020202020204" pitchFamily="34" charset="0"/>
              </a:rPr>
              <a:t>length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description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First </a:t>
            </a:r>
            <a:r>
              <a:rPr lang="fr-FR" sz="2400" b="1" spc="150" dirty="0" err="1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name</a:t>
            </a:r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 LAST NAME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4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53E1749-D82D-9F2D-9CCC-D7534D18D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80F0570F-C95E-7F70-1181-A2D244295F5E}"/>
              </a:ext>
            </a:extLst>
          </p:cNvPr>
          <p:cNvGrpSpPr/>
          <p:nvPr/>
        </p:nvGrpSpPr>
        <p:grpSpPr>
          <a:xfrm>
            <a:off x="7656293" y="676495"/>
            <a:ext cx="2835316" cy="600087"/>
            <a:chOff x="7114032" y="593673"/>
            <a:chExt cx="2835316" cy="60008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B8992CD-7C1C-22D8-FA0F-9337627DC895}"/>
                </a:ext>
              </a:extLst>
            </p:cNvPr>
            <p:cNvSpPr/>
            <p:nvPr/>
          </p:nvSpPr>
          <p:spPr>
            <a:xfrm>
              <a:off x="8032691" y="616678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Do not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forget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to mention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your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first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name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and last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name</a:t>
              </a:r>
              <a:endPara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2D5B4809-AE47-A204-0D75-E6F27E493E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14032" y="593673"/>
              <a:ext cx="918659" cy="1257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BEF1550-C3CC-51CA-4271-4DC051F0C126}"/>
              </a:ext>
            </a:extLst>
          </p:cNvPr>
          <p:cNvSpPr/>
          <p:nvPr/>
        </p:nvSpPr>
        <p:spPr>
          <a:xfrm>
            <a:off x="935052" y="5105775"/>
            <a:ext cx="3874691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You can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add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more pages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based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on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this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template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in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order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to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illustrate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further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your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professional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achievements</a:t>
            </a: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 if </a:t>
            </a:r>
            <a:r>
              <a:rPr lang="fr-FR" sz="1050" dirty="0" err="1">
                <a:solidFill>
                  <a:schemeClr val="tx1"/>
                </a:solidFill>
                <a:cs typeface="Arial" panose="020B0604020202020204" pitchFamily="34" charset="0"/>
              </a:rPr>
              <a:t>needed</a:t>
            </a:r>
            <a:endParaRPr lang="fr-FR" sz="105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5054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8186</TotalTime>
  <Words>682</Words>
  <Application>Microsoft Office PowerPoint</Application>
  <PresentationFormat>Grand écran</PresentationFormat>
  <Paragraphs>71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BruceOldStyle BT</vt:lpstr>
      <vt:lpstr>Calibri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WEEM</dc:creator>
  <cp:lastModifiedBy>Marilyn Francois</cp:lastModifiedBy>
  <cp:revision>265</cp:revision>
  <dcterms:created xsi:type="dcterms:W3CDTF">2017-12-19T09:57:13Z</dcterms:created>
  <dcterms:modified xsi:type="dcterms:W3CDTF">2024-07-05T13:49:48Z</dcterms:modified>
</cp:coreProperties>
</file>