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05" r:id="rId2"/>
    <p:sldId id="311" r:id="rId3"/>
    <p:sldId id="312" r:id="rId4"/>
    <p:sldId id="313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1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65F"/>
    <a:srgbClr val="41638F"/>
    <a:srgbClr val="0066FF"/>
    <a:srgbClr val="C96E31"/>
    <a:srgbClr val="DAA62A"/>
    <a:srgbClr val="FFFFE7"/>
    <a:srgbClr val="98C3CA"/>
    <a:srgbClr val="DF8D43"/>
    <a:srgbClr val="FEA0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18"/>
  </p:normalViewPr>
  <p:slideViewPr>
    <p:cSldViewPr snapToGrid="0" snapToObjects="1" showGuides="1">
      <p:cViewPr varScale="1">
        <p:scale>
          <a:sx n="107" d="100"/>
          <a:sy n="107" d="100"/>
        </p:scale>
        <p:origin x="714" y="120"/>
      </p:cViewPr>
      <p:guideLst>
        <p:guide orient="horz" pos="2115"/>
        <p:guide pos="1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2B1BF71-7749-4D82-B8FF-059FF25E90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80B5E6-EFB7-4E66-8479-79C2E40EC6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C6700-7637-45B4-A84A-68E1E5E2CADC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7C5D1B8-41A4-425C-B6E2-654405E110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60FC5B-4A32-43FA-BCA1-9B609107E7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DE254-9CC8-4D36-A5FA-DBF02B8789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17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AD3A2-F86E-2542-8B28-8264EED493CF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C88D3-5BE0-E042-8A85-A412DCB0D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41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1ED36-EAA3-3B46-84AA-C73A7477BD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1011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1ED36-EAA3-3B46-84AA-C73A7477BD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501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1ED36-EAA3-3B46-84AA-C73A7477BD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0743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1ED36-EAA3-3B46-84AA-C73A7477BD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653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19/04/2024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93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19/04/2024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DCF7BE-6B2E-4117-9BA6-CBE96E1EE483}"/>
              </a:ext>
            </a:extLst>
          </p:cNvPr>
          <p:cNvSpPr/>
          <p:nvPr userDrawn="1"/>
        </p:nvSpPr>
        <p:spPr>
          <a:xfrm>
            <a:off x="-1" y="6488668"/>
            <a:ext cx="1219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9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19/04/2024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11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19/04/2024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4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19/04/2024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72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19/04/2024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67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19/04/2024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019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1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ruceOldStyle BT"/>
              </a:defRPr>
            </a:lvl1pPr>
          </a:lstStyle>
          <a:p>
            <a:fld id="{C8068D36-22C1-9A40-A1E2-E0605362A51E}" type="datetimeFigureOut">
              <a:rPr lang="fr-FR" smtClean="0"/>
              <a:pPr/>
              <a:t>19/04/2024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ruceOldStyle BT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ruceOldStyle BT"/>
              </a:defRPr>
            </a:lvl1pPr>
          </a:lstStyle>
          <a:p>
            <a:fld id="{BEA37F2E-EFB9-214D-A347-27955E82FAA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8B128A-75EC-4977-A800-D2D60642B27B}"/>
              </a:ext>
            </a:extLst>
          </p:cNvPr>
          <p:cNvSpPr/>
          <p:nvPr userDrawn="1"/>
        </p:nvSpPr>
        <p:spPr>
          <a:xfrm>
            <a:off x="-1" y="6488668"/>
            <a:ext cx="1219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6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marL="360000" algn="l" defTabSz="457200" rtl="0" eaLnBrk="1" latinLnBrk="0" hangingPunct="1">
        <a:spcBef>
          <a:spcPct val="0"/>
        </a:spcBef>
        <a:buNone/>
        <a:defRPr lang="fr-FR" sz="2000" b="1" kern="1200" spc="150" dirty="0">
          <a:ln w="11430"/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BruceOldStyle B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BruceOldStyle B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BruceOldStyle B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BruceOldStyle B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BruceOldStyle B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C7D756FF-70C8-4703-A31B-63E85E60BAB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1949" y="1654139"/>
            <a:ext cx="3892097" cy="4610187"/>
          </a:xfrm>
          <a:prstGeom prst="rect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08000" tIns="45720" rIns="72000" bIns="45720" rtlCol="0" anchor="t"/>
          <a:lstStyle/>
          <a:p>
            <a:pPr lvl="0"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400" b="1" dirty="0">
                <a:solidFill>
                  <a:schemeClr val="tx2"/>
                </a:solidFill>
                <a:cs typeface="Arial" panose="020B0604020202020204" pitchFamily="34" charset="0"/>
              </a:rPr>
              <a:t>EXPERIENCE PROFESSIONNELLE</a:t>
            </a: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lvl="0" indent="-285750">
              <a:spcBef>
                <a:spcPts val="1200"/>
              </a:spcBef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Depuis AAAA : </a:t>
            </a: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Consultant indépendant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, membre de la communauté WEEM</a:t>
            </a:r>
          </a:p>
          <a:p>
            <a:pPr marL="285750" lvl="0" indent="-285750">
              <a:spcBef>
                <a:spcPts val="1200"/>
              </a:spcBef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AAAA-AAAA : </a:t>
            </a: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Nom Société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, Titre </a:t>
            </a:r>
          </a:p>
          <a:p>
            <a:pPr marL="742950" lvl="1" indent="-285750">
              <a:spcBef>
                <a:spcPts val="600"/>
              </a:spcBef>
              <a:buClr>
                <a:prstClr val="black"/>
              </a:buClr>
              <a:buFontTx/>
              <a:buChar char="-"/>
            </a:pPr>
            <a:r>
              <a:rPr lang="fr-FR" sz="1200" dirty="0">
                <a:solidFill>
                  <a:prstClr val="black"/>
                </a:solidFill>
                <a:cs typeface="Arial" panose="020B0604020202020204" pitchFamily="34" charset="0"/>
              </a:rPr>
              <a:t>xxx</a:t>
            </a:r>
          </a:p>
          <a:p>
            <a:pPr marL="285750" lvl="0" indent="-285750">
              <a:spcBef>
                <a:spcPts val="1200"/>
              </a:spcBef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AAAA-AAAA : </a:t>
            </a: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Nom Société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, Titre </a:t>
            </a:r>
          </a:p>
          <a:p>
            <a:pPr lvl="1">
              <a:spcBef>
                <a:spcPts val="600"/>
              </a:spcBef>
              <a:buClr>
                <a:prstClr val="black"/>
              </a:buClr>
            </a:pPr>
            <a:endParaRPr lang="fr-FR" sz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lvl="0" indent="-285750">
              <a:spcBef>
                <a:spcPts val="1200"/>
              </a:spcBef>
              <a:buClr>
                <a:prstClr val="black"/>
              </a:buClr>
              <a:buFont typeface="Arial" panose="020B0604020202020204" pitchFamily="34" charset="0"/>
              <a:buChar char="•"/>
            </a:pP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buClr>
                <a:prstClr val="black"/>
              </a:buClr>
            </a:pP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4" name="Source"/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629920" y="920280"/>
            <a:ext cx="4436536" cy="67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173038" indent="-173038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7675" indent="-80963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812800" indent="-2000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1445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  <a:buNone/>
            </a:pPr>
            <a:r>
              <a:rPr lang="fr-FR" sz="14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(Age)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  <a:buNone/>
            </a:pPr>
            <a:r>
              <a:rPr lang="fr-FR" sz="14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xx années d’expérience professionnelle</a:t>
            </a:r>
          </a:p>
        </p:txBody>
      </p:sp>
      <p:sp>
        <p:nvSpPr>
          <p:cNvPr id="42" name="Rectangle 4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16186" y="1654138"/>
            <a:ext cx="4861494" cy="1010684"/>
          </a:xfrm>
          <a:prstGeom prst="rect">
            <a:avLst/>
          </a:prstGeom>
          <a:solidFill>
            <a:schemeClr val="bg1">
              <a:alpha val="16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000" tIns="45720" rIns="72000" bIns="45720" rtlCol="0" anchor="t"/>
          <a:lstStyle/>
          <a:p>
            <a:pPr marL="261938" lvl="0" indent="-261938" defTabSz="457200">
              <a:lnSpc>
                <a:spcPct val="120000"/>
              </a:lnSpc>
              <a:spcBef>
                <a:spcPts val="600"/>
              </a:spcBef>
            </a:pPr>
            <a:r>
              <a:rPr lang="fr-FR" sz="1400" b="1" dirty="0">
                <a:solidFill>
                  <a:schemeClr val="tx2"/>
                </a:solidFill>
                <a:cs typeface="Arial" panose="020B0604020202020204" pitchFamily="34" charset="0"/>
              </a:rPr>
              <a:t>FORMATION</a:t>
            </a:r>
            <a:endParaRPr lang="fr-FR" sz="14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lvl="0" defTabSz="457200">
              <a:lnSpc>
                <a:spcPct val="120000"/>
              </a:lnSpc>
              <a:spcBef>
                <a:spcPts val="600"/>
              </a:spcBef>
            </a:pP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AAAA-AAAA : Formation / Certification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44AA2B4-13FA-48E2-ABD4-EB3E2FBAD3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1120" y="177420"/>
            <a:ext cx="12192000" cy="6587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457200"/>
            <a:r>
              <a:rPr lang="fr-FR" sz="2400" b="1" spc="150" dirty="0">
                <a:ln w="11430"/>
                <a:solidFill>
                  <a:schemeClr val="tx2"/>
                </a:solidFill>
                <a:cs typeface="Arial" panose="020B0604020202020204" pitchFamily="34" charset="0"/>
              </a:rPr>
              <a:t>Prénom NOM</a:t>
            </a:r>
          </a:p>
        </p:txBody>
      </p:sp>
      <p:sp>
        <p:nvSpPr>
          <p:cNvPr id="15" name="Espace réservé du numéro de diapositive 3">
            <a:extLst>
              <a:ext uri="{FF2B5EF4-FFF2-40B4-BE49-F238E27FC236}">
                <a16:creationId xmlns:a16="http://schemas.microsoft.com/office/drawing/2014/main" id="{5FBC2D6B-E6D2-4992-99AF-4425D93DA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23206" y="6478902"/>
            <a:ext cx="2133600" cy="365125"/>
          </a:xfrm>
        </p:spPr>
        <p:txBody>
          <a:bodyPr/>
          <a:lstStyle/>
          <a:p>
            <a:pPr defTabSz="457200"/>
            <a:fld id="{BEA37F2E-EFB9-214D-A347-27955E82FAA8}" type="slidenum">
              <a:rPr lang="fr-FR" sz="1400">
                <a:solidFill>
                  <a:prstClr val="black">
                    <a:tint val="75000"/>
                  </a:prstClr>
                </a:solidFill>
                <a:latin typeface="+mn-lt"/>
              </a:rPr>
              <a:pPr defTabSz="457200"/>
              <a:t>1</a:t>
            </a:fld>
            <a:endParaRPr lang="fr-FR" sz="1400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EAB0043F-F9FD-45FD-8020-AD41AF7A20E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516186" y="4367661"/>
            <a:ext cx="4861494" cy="1906093"/>
            <a:chOff x="4597466" y="4367661"/>
            <a:chExt cx="4556693" cy="1906093"/>
          </a:xfrm>
        </p:grpSpPr>
        <p:sp>
          <p:nvSpPr>
            <p:cNvPr id="46" name="Rectangle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97466" y="4367661"/>
              <a:ext cx="4556693" cy="1906093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108000" tIns="45720" rIns="72000" bIns="45720" rtlCol="0" anchor="t"/>
            <a:lstStyle/>
            <a:p>
              <a:pPr defTabSz="457200">
                <a:lnSpc>
                  <a:spcPct val="120000"/>
                </a:lnSpc>
                <a:spcBef>
                  <a:spcPts val="600"/>
                </a:spcBef>
              </a:pPr>
              <a:r>
                <a:rPr lang="fr-FR" sz="1400" b="1" dirty="0">
                  <a:solidFill>
                    <a:schemeClr val="tx2"/>
                  </a:solidFill>
                  <a:cs typeface="Arial" panose="020B0604020202020204" pitchFamily="34" charset="0"/>
                </a:rPr>
                <a:t>EXPERTISES</a:t>
              </a:r>
              <a:endParaRPr lang="fr-FR" sz="1400" dirty="0">
                <a:solidFill>
                  <a:schemeClr val="tx2"/>
                </a:solidFill>
                <a:cs typeface="Arial" panose="020B0604020202020204" pitchFamily="34" charset="0"/>
              </a:endParaRPr>
            </a:p>
            <a:p>
              <a:pPr marL="261938" indent="-261938" defTabSz="457200">
                <a:lnSpc>
                  <a:spcPct val="120000"/>
                </a:lnSpc>
                <a:spcBef>
                  <a:spcPts val="600"/>
                </a:spcBef>
              </a:pPr>
              <a:endParaRPr lang="fr-FR" sz="1400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defTabSz="457200">
                <a:lnSpc>
                  <a:spcPct val="120000"/>
                </a:lnSpc>
                <a:spcBef>
                  <a:spcPts val="600"/>
                </a:spcBef>
              </a:pPr>
              <a:endParaRPr lang="fr-FR" sz="140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7" name="ZoneTexte 46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69865" y="4639130"/>
              <a:ext cx="2284294" cy="333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1938" indent="-261938" defTabSz="457200">
                <a:lnSpc>
                  <a:spcPct val="120000"/>
                </a:lnSpc>
                <a:spcBef>
                  <a:spcPts val="600"/>
                </a:spcBef>
                <a:buFontTx/>
                <a:buChar char="-"/>
              </a:pPr>
              <a:r>
                <a:rPr lang="fr-FR" sz="1400" dirty="0">
                  <a:solidFill>
                    <a:prstClr val="black"/>
                  </a:solidFill>
                  <a:cs typeface="Arial" panose="020B0604020202020204" pitchFamily="34" charset="0"/>
                </a:rPr>
                <a:t>xxx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CE6B3798-CC84-4F17-A55E-72BA30C6AAF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6742" y="4639130"/>
              <a:ext cx="2233124" cy="669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1938" indent="-261938">
                <a:lnSpc>
                  <a:spcPct val="120000"/>
                </a:lnSpc>
                <a:spcBef>
                  <a:spcPts val="600"/>
                </a:spcBef>
                <a:buFontTx/>
                <a:buChar char="-"/>
              </a:pPr>
              <a:r>
                <a:rPr lang="fr-FR" sz="1400" dirty="0">
                  <a:cs typeface="Arial" panose="020B0604020202020204" pitchFamily="34" charset="0"/>
                </a:rPr>
                <a:t>Xxx</a:t>
              </a:r>
            </a:p>
            <a:p>
              <a:pPr marL="261938" indent="-261938">
                <a:lnSpc>
                  <a:spcPct val="120000"/>
                </a:lnSpc>
                <a:spcBef>
                  <a:spcPts val="600"/>
                </a:spcBef>
                <a:buFontTx/>
                <a:buChar char="-"/>
              </a:pPr>
              <a:endParaRPr lang="fr-FR" sz="1400" dirty="0"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EA9EC9EA-C4DB-40E4-832A-BCCA56F8A59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516186" y="2767893"/>
            <a:ext cx="4861494" cy="1474569"/>
            <a:chOff x="4617055" y="2981501"/>
            <a:chExt cx="4556693" cy="1290097"/>
          </a:xfrm>
        </p:grpSpPr>
        <p:sp>
          <p:nvSpPr>
            <p:cNvPr id="44" name="Rectangle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17055" y="2981501"/>
              <a:ext cx="4556693" cy="1290097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108000" tIns="45720" rIns="72000" bIns="45720" rtlCol="0" anchor="t"/>
            <a:lstStyle/>
            <a:p>
              <a:pPr defTabSz="457200">
                <a:lnSpc>
                  <a:spcPct val="120000"/>
                </a:lnSpc>
                <a:spcBef>
                  <a:spcPts val="600"/>
                </a:spcBef>
              </a:pPr>
              <a:r>
                <a:rPr lang="fr-FR" sz="1400" b="1" dirty="0">
                  <a:solidFill>
                    <a:schemeClr val="tx2"/>
                  </a:solidFill>
                  <a:cs typeface="Arial" panose="020B0604020202020204" pitchFamily="34" charset="0"/>
                </a:rPr>
                <a:t>SECTEURS</a:t>
              </a:r>
            </a:p>
          </p:txBody>
        </p:sp>
        <p:sp>
          <p:nvSpPr>
            <p:cNvPr id="45" name="ZoneTexte 44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69865" y="3269139"/>
              <a:ext cx="2284294" cy="291881"/>
            </a:xfrm>
            <a:prstGeom prst="rect">
              <a:avLst/>
            </a:prstGeom>
            <a:noFill/>
          </p:spPr>
          <p:txBody>
            <a:bodyPr wrap="square" lIns="108000" rtlCol="0">
              <a:spAutoFit/>
            </a:bodyPr>
            <a:lstStyle/>
            <a:p>
              <a:pPr marL="261938" indent="-261938" defTabSz="457200">
                <a:lnSpc>
                  <a:spcPct val="120000"/>
                </a:lnSpc>
                <a:spcBef>
                  <a:spcPts val="600"/>
                </a:spcBef>
                <a:buFontTx/>
                <a:buChar char="-"/>
              </a:pPr>
              <a:r>
                <a:rPr lang="fr-FR" sz="1400" dirty="0">
                  <a:solidFill>
                    <a:prstClr val="black"/>
                  </a:solidFill>
                  <a:cs typeface="Arial" panose="020B0604020202020204" pitchFamily="34" charset="0"/>
                </a:rPr>
                <a:t>xxx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7CD44EA3-E526-436E-A511-1F2DAD96BE20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6742" y="3269139"/>
              <a:ext cx="2233123" cy="585389"/>
            </a:xfrm>
            <a:prstGeom prst="rect">
              <a:avLst/>
            </a:prstGeom>
            <a:noFill/>
          </p:spPr>
          <p:txBody>
            <a:bodyPr wrap="square" lIns="108000" rtlCol="0">
              <a:spAutoFit/>
            </a:bodyPr>
            <a:lstStyle/>
            <a:p>
              <a:pPr marL="261938" indent="-261938" defTabSz="457200">
                <a:lnSpc>
                  <a:spcPct val="120000"/>
                </a:lnSpc>
                <a:spcBef>
                  <a:spcPts val="600"/>
                </a:spcBef>
                <a:buFontTx/>
                <a:buChar char="-"/>
              </a:pPr>
              <a:r>
                <a:rPr lang="fr-FR" sz="1400" dirty="0">
                  <a:solidFill>
                    <a:prstClr val="black"/>
                  </a:solidFill>
                  <a:cs typeface="Arial" panose="020B0604020202020204" pitchFamily="34" charset="0"/>
                </a:rPr>
                <a:t>Xxx</a:t>
              </a:r>
            </a:p>
            <a:p>
              <a:pPr marL="261938" indent="-261938" defTabSz="457200">
                <a:lnSpc>
                  <a:spcPct val="120000"/>
                </a:lnSpc>
                <a:spcBef>
                  <a:spcPts val="600"/>
                </a:spcBef>
                <a:buFontTx/>
                <a:buChar char="-"/>
              </a:pPr>
              <a:endParaRPr lang="fr-FR" sz="140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BA333E4F-C696-44A5-A6AC-A9DFCD2F56E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50334" y="1654138"/>
            <a:ext cx="2284294" cy="4610187"/>
          </a:xfrm>
          <a:prstGeom prst="rect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08000" tIns="45720" rIns="72000" bIns="45720" rtlCol="0" anchor="t"/>
          <a:lstStyle/>
          <a:p>
            <a:pPr defTabSz="457200">
              <a:lnSpc>
                <a:spcPct val="120000"/>
              </a:lnSpc>
              <a:spcBef>
                <a:spcPts val="600"/>
              </a:spcBef>
            </a:pPr>
            <a:r>
              <a:rPr lang="fr-FR" sz="1400" b="1" dirty="0">
                <a:solidFill>
                  <a:schemeClr val="tx2"/>
                </a:solidFill>
                <a:cs typeface="Arial" panose="020B0604020202020204" pitchFamily="34" charset="0"/>
              </a:rPr>
              <a:t>SOFT SKILLS</a:t>
            </a:r>
            <a:endParaRPr lang="fr-FR" sz="14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61938" indent="-261938" defTabSz="457200">
              <a:lnSpc>
                <a:spcPct val="120000"/>
              </a:lnSpc>
              <a:spcBef>
                <a:spcPts val="600"/>
              </a:spcBef>
            </a:pP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defTabSz="457200">
              <a:lnSpc>
                <a:spcPct val="120000"/>
              </a:lnSpc>
              <a:spcBef>
                <a:spcPts val="600"/>
              </a:spcBef>
            </a:pP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EBF42-F525-4C7E-9384-F0C6273DF9E6}"/>
              </a:ext>
            </a:extLst>
          </p:cNvPr>
          <p:cNvSpPr/>
          <p:nvPr/>
        </p:nvSpPr>
        <p:spPr>
          <a:xfrm>
            <a:off x="10546080" y="304800"/>
            <a:ext cx="1288548" cy="11347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Photo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601003-3697-4A27-A698-508B5B6D176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58752" y="2164858"/>
            <a:ext cx="1849120" cy="56136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xx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23E186-567C-4172-9909-C34A8B92E0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58752" y="4177801"/>
            <a:ext cx="1849120" cy="56136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xx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51270F5-BE03-46B3-AADA-0BCE41768D3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58752" y="3506820"/>
            <a:ext cx="1849120" cy="56136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xx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08594C-0281-4620-8AD9-99585FAADD6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58752" y="2835839"/>
            <a:ext cx="1849120" cy="56136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xx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4BFD81E-EEC7-4ED6-B6CE-455F10EAB4C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58752" y="5519763"/>
            <a:ext cx="1849120" cy="56136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xx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3D16B9F-215D-4AB2-86D2-3900735008C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58752" y="4848782"/>
            <a:ext cx="1849120" cy="56136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xx</a:t>
            </a:r>
            <a:endParaRPr lang="en-US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A57B9F7-D148-B547-E6E0-D8651D36B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95" y="192156"/>
            <a:ext cx="1565917" cy="40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71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9920" y="859801"/>
            <a:ext cx="11236960" cy="5478739"/>
          </a:xfrm>
          <a:prstGeom prst="rect">
            <a:avLst/>
          </a:prstGeom>
          <a:ln w="12700">
            <a:solidFill>
              <a:srgbClr val="568D9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72000" tIns="45720" rIns="72000" bIns="45720" rtlCol="0" anchor="t"/>
          <a:lstStyle/>
          <a:p>
            <a:pPr defTabSz="457200">
              <a:lnSpc>
                <a:spcPct val="120000"/>
              </a:lnSpc>
              <a:spcBef>
                <a:spcPts val="900"/>
              </a:spcBef>
            </a:pPr>
            <a:r>
              <a:rPr lang="fr-FR" sz="1400" b="1" dirty="0">
                <a:solidFill>
                  <a:schemeClr val="tx2"/>
                </a:solidFill>
                <a:cs typeface="Arial" panose="020B0604020202020204" pitchFamily="34" charset="0"/>
              </a:rPr>
              <a:t>MISSIONS ET PROJETS REALISES</a:t>
            </a:r>
          </a:p>
          <a:p>
            <a:pPr defTabSz="457200">
              <a:lnSpc>
                <a:spcPct val="120000"/>
              </a:lnSpc>
              <a:spcBef>
                <a:spcPts val="900"/>
              </a:spcBef>
            </a:pPr>
            <a:r>
              <a:rPr lang="fr-FR" sz="1400" b="1" u="sng" dirty="0">
                <a:solidFill>
                  <a:prstClr val="black"/>
                </a:solidFill>
                <a:cs typeface="Arial" panose="020B0604020202020204" pitchFamily="34" charset="0"/>
              </a:rPr>
              <a:t>xxx</a:t>
            </a: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Xxx Projet - client /secteur (durée) : 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détail </a:t>
            </a: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r>
              <a:rPr lang="fr-FR" sz="1400" dirty="0" err="1">
                <a:solidFill>
                  <a:prstClr val="black"/>
                </a:solidFill>
                <a:cs typeface="Arial" panose="020B0604020202020204" pitchFamily="34" charset="0"/>
              </a:rPr>
              <a:t>xxxxx</a:t>
            </a: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B45B95-9B06-4676-AA87-C12BEF5BC8F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320" y="177420"/>
            <a:ext cx="12192000" cy="6587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457200"/>
            <a:r>
              <a:rPr lang="fr-FR" sz="2400" b="1" spc="150" dirty="0">
                <a:ln w="11430"/>
                <a:solidFill>
                  <a:schemeClr val="tx2"/>
                </a:solidFill>
                <a:cs typeface="Arial" panose="020B0604020202020204" pitchFamily="34" charset="0"/>
              </a:rPr>
              <a:t>Prénom NOM</a:t>
            </a:r>
          </a:p>
        </p:txBody>
      </p:sp>
      <p:sp>
        <p:nvSpPr>
          <p:cNvPr id="10" name="Espace réservé du numéro de diapositive 3">
            <a:extLst>
              <a:ext uri="{FF2B5EF4-FFF2-40B4-BE49-F238E27FC236}">
                <a16:creationId xmlns:a16="http://schemas.microsoft.com/office/drawing/2014/main" id="{8F2E1D87-A032-4E73-9A7B-FBB3095FD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23206" y="6478902"/>
            <a:ext cx="2133600" cy="365125"/>
          </a:xfrm>
        </p:spPr>
        <p:txBody>
          <a:bodyPr/>
          <a:lstStyle/>
          <a:p>
            <a:pPr defTabSz="457200"/>
            <a:fld id="{BEA37F2E-EFB9-214D-A347-27955E82FAA8}" type="slidenum">
              <a:rPr lang="fr-FR" sz="1400">
                <a:solidFill>
                  <a:prstClr val="black">
                    <a:tint val="75000"/>
                  </a:prstClr>
                </a:solidFill>
                <a:latin typeface="+mn-lt"/>
              </a:rPr>
              <a:pPr defTabSz="457200"/>
              <a:t>2</a:t>
            </a:fld>
            <a:endParaRPr lang="fr-FR" sz="1400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08912EE-0552-A77F-BC63-F13003DFA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95" y="192156"/>
            <a:ext cx="1565917" cy="40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498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9920" y="859801"/>
            <a:ext cx="11236960" cy="5478739"/>
          </a:xfrm>
          <a:prstGeom prst="rect">
            <a:avLst/>
          </a:prstGeom>
          <a:ln w="12700">
            <a:solidFill>
              <a:srgbClr val="568D9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72000" tIns="45720" rIns="72000" bIns="45720" rtlCol="0" anchor="t"/>
          <a:lstStyle/>
          <a:p>
            <a:pPr defTabSz="457200">
              <a:lnSpc>
                <a:spcPct val="120000"/>
              </a:lnSpc>
              <a:spcBef>
                <a:spcPts val="900"/>
              </a:spcBef>
            </a:pPr>
            <a:r>
              <a:rPr lang="fr-FR" sz="1400" b="1" dirty="0">
                <a:solidFill>
                  <a:schemeClr val="tx2"/>
                </a:solidFill>
                <a:cs typeface="Arial" panose="020B0604020202020204" pitchFamily="34" charset="0"/>
              </a:rPr>
              <a:t>MISSIONS ET PROJETS REALISES</a:t>
            </a:r>
          </a:p>
          <a:p>
            <a:pPr defTabSz="457200">
              <a:lnSpc>
                <a:spcPct val="120000"/>
              </a:lnSpc>
              <a:spcBef>
                <a:spcPts val="900"/>
              </a:spcBef>
            </a:pPr>
            <a:r>
              <a:rPr lang="fr-FR" sz="1400" b="1" u="sng" dirty="0">
                <a:solidFill>
                  <a:prstClr val="black"/>
                </a:solidFill>
                <a:cs typeface="Arial" panose="020B0604020202020204" pitchFamily="34" charset="0"/>
              </a:rPr>
              <a:t>xxx</a:t>
            </a: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Xxx Projet - client /secteur (durée) : 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détail </a:t>
            </a: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r>
              <a:rPr lang="fr-FR" sz="1400" dirty="0" err="1">
                <a:solidFill>
                  <a:prstClr val="black"/>
                </a:solidFill>
                <a:cs typeface="Arial" panose="020B0604020202020204" pitchFamily="34" charset="0"/>
              </a:rPr>
              <a:t>xxxxx</a:t>
            </a: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B45B95-9B06-4676-AA87-C12BEF5BC8F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320" y="177420"/>
            <a:ext cx="12192000" cy="6587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457200"/>
            <a:r>
              <a:rPr lang="fr-FR" sz="2400" b="1" spc="150" dirty="0">
                <a:ln w="11430"/>
                <a:solidFill>
                  <a:schemeClr val="tx2"/>
                </a:solidFill>
                <a:cs typeface="Arial" panose="020B0604020202020204" pitchFamily="34" charset="0"/>
              </a:rPr>
              <a:t>Prénom NOM</a:t>
            </a:r>
          </a:p>
        </p:txBody>
      </p:sp>
      <p:sp>
        <p:nvSpPr>
          <p:cNvPr id="10" name="Espace réservé du numéro de diapositive 3">
            <a:extLst>
              <a:ext uri="{FF2B5EF4-FFF2-40B4-BE49-F238E27FC236}">
                <a16:creationId xmlns:a16="http://schemas.microsoft.com/office/drawing/2014/main" id="{8F2E1D87-A032-4E73-9A7B-FBB3095FD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23206" y="6478902"/>
            <a:ext cx="2133600" cy="365125"/>
          </a:xfrm>
        </p:spPr>
        <p:txBody>
          <a:bodyPr/>
          <a:lstStyle/>
          <a:p>
            <a:pPr defTabSz="457200"/>
            <a:fld id="{BEA37F2E-EFB9-214D-A347-27955E82FAA8}" type="slidenum">
              <a:rPr lang="fr-FR" sz="1400">
                <a:solidFill>
                  <a:prstClr val="black">
                    <a:tint val="75000"/>
                  </a:prstClr>
                </a:solidFill>
                <a:latin typeface="+mn-lt"/>
              </a:rPr>
              <a:pPr defTabSz="457200"/>
              <a:t>3</a:t>
            </a:fld>
            <a:endParaRPr lang="fr-FR" sz="1400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53E1749-D82D-9F2D-9CCC-D7534D18D0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95" y="192156"/>
            <a:ext cx="1565917" cy="40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950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9920" y="859801"/>
            <a:ext cx="11236960" cy="5478739"/>
          </a:xfrm>
          <a:prstGeom prst="rect">
            <a:avLst/>
          </a:prstGeom>
          <a:ln w="12700">
            <a:solidFill>
              <a:srgbClr val="568D9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72000" tIns="45720" rIns="72000" bIns="45720" rtlCol="0" anchor="t"/>
          <a:lstStyle/>
          <a:p>
            <a:pPr defTabSz="457200">
              <a:lnSpc>
                <a:spcPct val="120000"/>
              </a:lnSpc>
              <a:spcBef>
                <a:spcPts val="900"/>
              </a:spcBef>
            </a:pPr>
            <a:r>
              <a:rPr lang="fr-FR" sz="1400" b="1" dirty="0">
                <a:solidFill>
                  <a:schemeClr val="tx2"/>
                </a:solidFill>
                <a:cs typeface="Arial" panose="020B0604020202020204" pitchFamily="34" charset="0"/>
              </a:rPr>
              <a:t>MISSIONS ET PROJETS REALISES</a:t>
            </a:r>
          </a:p>
          <a:p>
            <a:pPr defTabSz="457200">
              <a:lnSpc>
                <a:spcPct val="120000"/>
              </a:lnSpc>
              <a:spcBef>
                <a:spcPts val="900"/>
              </a:spcBef>
            </a:pPr>
            <a:r>
              <a:rPr lang="fr-FR" sz="1400" b="1" u="sng" dirty="0">
                <a:solidFill>
                  <a:prstClr val="black"/>
                </a:solidFill>
                <a:cs typeface="Arial" panose="020B0604020202020204" pitchFamily="34" charset="0"/>
              </a:rPr>
              <a:t>xxx</a:t>
            </a: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Xxx Projet - client /secteur (durée) : 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détail </a:t>
            </a: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r>
              <a:rPr lang="fr-FR" sz="1400" dirty="0" err="1">
                <a:solidFill>
                  <a:prstClr val="black"/>
                </a:solidFill>
                <a:cs typeface="Arial" panose="020B0604020202020204" pitchFamily="34" charset="0"/>
              </a:rPr>
              <a:t>xxxxx</a:t>
            </a: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B45B95-9B06-4676-AA87-C12BEF5BC8F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320" y="177420"/>
            <a:ext cx="12192000" cy="6587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457200"/>
            <a:r>
              <a:rPr lang="fr-FR" sz="2400" b="1" spc="150" dirty="0">
                <a:ln w="11430"/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Prénom NOM</a:t>
            </a:r>
          </a:p>
        </p:txBody>
      </p:sp>
      <p:sp>
        <p:nvSpPr>
          <p:cNvPr id="10" name="Espace réservé du numéro de diapositive 3">
            <a:extLst>
              <a:ext uri="{FF2B5EF4-FFF2-40B4-BE49-F238E27FC236}">
                <a16:creationId xmlns:a16="http://schemas.microsoft.com/office/drawing/2014/main" id="{8F2E1D87-A032-4E73-9A7B-FBB3095FD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23206" y="6478902"/>
            <a:ext cx="2133600" cy="365125"/>
          </a:xfrm>
        </p:spPr>
        <p:txBody>
          <a:bodyPr/>
          <a:lstStyle/>
          <a:p>
            <a:pPr defTabSz="457200"/>
            <a:fld id="{BEA37F2E-EFB9-214D-A347-27955E82FAA8}" type="slidenum">
              <a:rPr lang="fr-FR" sz="1400">
                <a:solidFill>
                  <a:prstClr val="black">
                    <a:tint val="75000"/>
                  </a:prstClr>
                </a:solidFill>
                <a:latin typeface="+mn-lt"/>
              </a:rPr>
              <a:pPr defTabSz="457200"/>
              <a:t>4</a:t>
            </a:fld>
            <a:endParaRPr lang="fr-FR" sz="1400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9F9CB6B-2CFA-EDB8-0960-092963B81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95" y="192156"/>
            <a:ext cx="1565917" cy="40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835939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5807</TotalTime>
  <Words>121</Words>
  <Application>Microsoft Office PowerPoint</Application>
  <PresentationFormat>Grand écran</PresentationFormat>
  <Paragraphs>48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BruceOldStyle BT</vt:lpstr>
      <vt:lpstr>Calibri</vt:lpstr>
      <vt:lpstr>1_Thème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WEEM</dc:creator>
  <cp:lastModifiedBy>Isabelle Pestourie</cp:lastModifiedBy>
  <cp:revision>176</cp:revision>
  <dcterms:created xsi:type="dcterms:W3CDTF">2017-12-19T09:57:13Z</dcterms:created>
  <dcterms:modified xsi:type="dcterms:W3CDTF">2024-04-19T16:44:43Z</dcterms:modified>
</cp:coreProperties>
</file>